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</p:sldMasterIdLst>
  <p:notesMasterIdLst>
    <p:notesMasterId r:id="rId10"/>
  </p:notesMasterIdLst>
  <p:sldIdLst>
    <p:sldId id="288" r:id="rId2"/>
    <p:sldId id="257" r:id="rId3"/>
    <p:sldId id="285" r:id="rId4"/>
    <p:sldId id="259" r:id="rId5"/>
    <p:sldId id="263" r:id="rId6"/>
    <p:sldId id="286" r:id="rId7"/>
    <p:sldId id="287" r:id="rId8"/>
    <p:sldId id="289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5A3B-2CC3-4AD7-AE81-0C77715699FD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7CFA-4C4D-4C54-A7C4-D7D0ED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619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0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2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5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44733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48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34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0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4530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2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14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09F5552-39CF-49BE-9BA3-F2C2E97D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DD5D4-DC0E-4B2C-8B6B-FCAA00ECE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35C84-DB32-173C-B4DB-21888274F7BD}"/>
              </a:ext>
            </a:extLst>
          </p:cNvPr>
          <p:cNvSpPr txBox="1"/>
          <p:nvPr/>
        </p:nvSpPr>
        <p:spPr>
          <a:xfrm>
            <a:off x="1771103" y="4699819"/>
            <a:ext cx="925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www.gloscitymission.org.uk</a:t>
            </a:r>
          </a:p>
        </p:txBody>
      </p:sp>
      <p:pic>
        <p:nvPicPr>
          <p:cNvPr id="4" name="Picture 3" descr="A logo for a mission&#10;&#10;Description automatically generated">
            <a:extLst>
              <a:ext uri="{FF2B5EF4-FFF2-40B4-BE49-F238E27FC236}">
                <a16:creationId xmlns:a16="http://schemas.microsoft.com/office/drawing/2014/main" id="{72583A01-9FF1-BDFA-851B-2D9A665F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994" y="352117"/>
            <a:ext cx="4347702" cy="43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CM Schools SEPT23">
            <a:hlinkClick r:id="" action="ppaction://media"/>
            <a:extLst>
              <a:ext uri="{FF2B5EF4-FFF2-40B4-BE49-F238E27FC236}">
                <a16:creationId xmlns:a16="http://schemas.microsoft.com/office/drawing/2014/main" id="{8EF6A413-1B47-F002-5D9A-F8F6EA528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6">
            <a:extLst>
              <a:ext uri="{FF2B5EF4-FFF2-40B4-BE49-F238E27FC236}">
                <a16:creationId xmlns:a16="http://schemas.microsoft.com/office/drawing/2014/main" id="{DD0AEE21-CF4B-4395-A100-EFB0EB99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F8DBD9A-1B56-4D4B-856B-89CC682C6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ircle with blue text and a black and white circle&#10;&#10;Description automatically generated">
            <a:extLst>
              <a:ext uri="{FF2B5EF4-FFF2-40B4-BE49-F238E27FC236}">
                <a16:creationId xmlns:a16="http://schemas.microsoft.com/office/drawing/2014/main" id="{167A6F74-C10C-44B6-D27D-5740E403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47" y="965199"/>
            <a:ext cx="4927601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9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9" name="Google Shape;139;p13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3"/>
          <p:cNvSpPr txBox="1"/>
          <p:nvPr/>
        </p:nvSpPr>
        <p:spPr>
          <a:xfrm>
            <a:off x="1251679" y="645107"/>
            <a:ext cx="3651061" cy="54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THERE ARE LOTS OF CAUSES OF HOMELESSNESS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13"/>
          <p:cNvGrpSpPr/>
          <p:nvPr/>
        </p:nvGrpSpPr>
        <p:grpSpPr>
          <a:xfrm>
            <a:off x="4630995" y="508650"/>
            <a:ext cx="6985818" cy="5840699"/>
            <a:chOff x="0" y="134032"/>
            <a:chExt cx="6254749" cy="5140800"/>
          </a:xfrm>
        </p:grpSpPr>
        <p:sp>
          <p:nvSpPr>
            <p:cNvPr id="142" name="Google Shape;142;p13"/>
            <p:cNvSpPr/>
            <p:nvPr/>
          </p:nvSpPr>
          <p:spPr>
            <a:xfrm>
              <a:off x="0" y="134032"/>
              <a:ext cx="6254749" cy="9360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 txBox="1"/>
            <p:nvPr/>
          </p:nvSpPr>
          <p:spPr>
            <a:xfrm>
              <a:off x="45692" y="179724"/>
              <a:ext cx="6163365" cy="8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Family arguments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0" y="1185232"/>
              <a:ext cx="6254749" cy="936000"/>
            </a:xfrm>
            <a:prstGeom prst="roundRect">
              <a:avLst>
                <a:gd name="adj" fmla="val 16667"/>
              </a:avLst>
            </a:prstGeom>
            <a:solidFill>
              <a:srgbClr val="5FC55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 txBox="1"/>
            <p:nvPr/>
          </p:nvSpPr>
          <p:spPr>
            <a:xfrm>
              <a:off x="45692" y="1230924"/>
              <a:ext cx="6163365" cy="8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Loss of job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0" y="2236432"/>
              <a:ext cx="6254749" cy="936000"/>
            </a:xfrm>
            <a:prstGeom prst="roundRect">
              <a:avLst>
                <a:gd name="adj" fmla="val 16667"/>
              </a:avLst>
            </a:pr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 txBox="1"/>
            <p:nvPr/>
          </p:nvSpPr>
          <p:spPr>
            <a:xfrm>
              <a:off x="45692" y="2282124"/>
              <a:ext cx="6163365" cy="8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Debt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0" y="3287632"/>
              <a:ext cx="6254749" cy="936000"/>
            </a:xfrm>
            <a:prstGeom prst="roundRect">
              <a:avLst>
                <a:gd name="adj" fmla="val 16667"/>
              </a:avLst>
            </a:prstGeom>
            <a:solidFill>
              <a:srgbClr val="665DA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93344" y="3287632"/>
              <a:ext cx="6115713" cy="89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r>
                <a:rPr lang="en-US" sz="40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Drugs and alcohol problems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0" y="4338832"/>
              <a:ext cx="6254749" cy="936000"/>
            </a:xfrm>
            <a:prstGeom prst="roundRect">
              <a:avLst>
                <a:gd name="adj" fmla="val 16667"/>
              </a:avLst>
            </a:pr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 txBox="1"/>
            <p:nvPr/>
          </p:nvSpPr>
          <p:spPr>
            <a:xfrm>
              <a:off x="45692" y="4384524"/>
              <a:ext cx="6163365" cy="844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Being in and out of prison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04" name="Google Shape;204;p15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5"/>
          <p:cNvSpPr txBox="1"/>
          <p:nvPr/>
        </p:nvSpPr>
        <p:spPr>
          <a:xfrm>
            <a:off x="1251679" y="645107"/>
            <a:ext cx="3384329" cy="54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WHAT CAN YOU DO?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15"/>
          <p:cNvGrpSpPr/>
          <p:nvPr/>
        </p:nvGrpSpPr>
        <p:grpSpPr>
          <a:xfrm>
            <a:off x="4385057" y="404945"/>
            <a:ext cx="7241588" cy="5807948"/>
            <a:chOff x="-34269" y="65182"/>
            <a:chExt cx="6289018" cy="5329626"/>
          </a:xfrm>
        </p:grpSpPr>
        <p:sp>
          <p:nvSpPr>
            <p:cNvPr id="207" name="Google Shape;207;p15"/>
            <p:cNvSpPr/>
            <p:nvPr/>
          </p:nvSpPr>
          <p:spPr>
            <a:xfrm>
              <a:off x="0" y="65182"/>
              <a:ext cx="6254749" cy="702000"/>
            </a:xfrm>
            <a:prstGeom prst="roundRect">
              <a:avLst>
                <a:gd name="adj" fmla="val 16667"/>
              </a:avLst>
            </a:prstGeom>
            <a:solidFill>
              <a:srgbClr val="19376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5"/>
            <p:cNvSpPr txBox="1"/>
            <p:nvPr/>
          </p:nvSpPr>
          <p:spPr>
            <a:xfrm>
              <a:off x="34269" y="99451"/>
              <a:ext cx="6186211" cy="633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Gill Sans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Smile and treat people like humans</a:t>
              </a:r>
              <a:endParaRPr sz="3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0" y="853582"/>
              <a:ext cx="6254749" cy="702000"/>
            </a:xfrm>
            <a:prstGeom prst="roundRect">
              <a:avLst>
                <a:gd name="adj" fmla="val 16667"/>
              </a:avLst>
            </a:prstGeom>
            <a:solidFill>
              <a:srgbClr val="268E8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34269" y="887851"/>
              <a:ext cx="6186211" cy="633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Gill Sans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Give what you can directly to people</a:t>
              </a:r>
              <a:endParaRPr sz="3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0" y="1555582"/>
              <a:ext cx="6254749" cy="114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 txBox="1"/>
            <p:nvPr/>
          </p:nvSpPr>
          <p:spPr>
            <a:xfrm>
              <a:off x="0" y="1555582"/>
              <a:ext cx="6254749" cy="114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575" tIns="38100" rIns="21335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Blankets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Food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Hot drinks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0" y="2704432"/>
              <a:ext cx="6254749" cy="702000"/>
            </a:xfrm>
            <a:prstGeom prst="roundRect">
              <a:avLst>
                <a:gd name="adj" fmla="val 16667"/>
              </a:avLst>
            </a:prstGeom>
            <a:solidFill>
              <a:srgbClr val="37AB41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5"/>
            <p:cNvSpPr txBox="1"/>
            <p:nvPr/>
          </p:nvSpPr>
          <p:spPr>
            <a:xfrm>
              <a:off x="34269" y="2738701"/>
              <a:ext cx="6186211" cy="633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Gill Sans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Raise awareness/Fundraise</a:t>
              </a:r>
              <a:endParaRPr sz="3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0" y="3492832"/>
              <a:ext cx="6254749" cy="702000"/>
            </a:xfrm>
            <a:prstGeom prst="roundRect">
              <a:avLst>
                <a:gd name="adj" fmla="val 16667"/>
              </a:avLst>
            </a:prstGeom>
            <a:solidFill>
              <a:srgbClr val="9CBF51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5"/>
            <p:cNvSpPr txBox="1"/>
            <p:nvPr/>
          </p:nvSpPr>
          <p:spPr>
            <a:xfrm>
              <a:off x="34269" y="3527101"/>
              <a:ext cx="6186211" cy="633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Gill Sans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Donations to charities </a:t>
              </a:r>
              <a:endParaRPr sz="3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0" y="4194832"/>
              <a:ext cx="6254749" cy="114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5"/>
            <p:cNvSpPr txBox="1"/>
            <p:nvPr/>
          </p:nvSpPr>
          <p:spPr>
            <a:xfrm>
              <a:off x="-34269" y="4245958"/>
              <a:ext cx="6254749" cy="114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575" tIns="38100" rIns="213350" bIns="381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Clothes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Toiletries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46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Gill Sans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Food/tea</a:t>
              </a:r>
              <a:r>
                <a:rPr lang="en-US" sz="23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/coffee/cup-a-soup/Hot choc</a:t>
              </a:r>
              <a:endParaRPr sz="23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09F5552-39CF-49BE-9BA3-F2C2E97D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DD5D4-DC0E-4B2C-8B6B-FCAA00ECE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" name="Picture 2" descr="A christmas tree with red bows and ornaments&#10;&#10;Description automatically generated">
            <a:extLst>
              <a:ext uri="{FF2B5EF4-FFF2-40B4-BE49-F238E27FC236}">
                <a16:creationId xmlns:a16="http://schemas.microsoft.com/office/drawing/2014/main" id="{024C4B8C-00A4-ACE4-925F-B67CDEA4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67" y="-85741"/>
            <a:ext cx="4680154" cy="7020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06AB2-6C25-235A-17CA-E1A112E5EDCF}"/>
              </a:ext>
            </a:extLst>
          </p:cNvPr>
          <p:cNvSpPr txBox="1"/>
          <p:nvPr/>
        </p:nvSpPr>
        <p:spPr>
          <a:xfrm>
            <a:off x="6892413" y="117693"/>
            <a:ext cx="43163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2400" b="0" i="0" dirty="0">
                <a:effectLst/>
              </a:rPr>
              <a:t>Pot Noodles</a:t>
            </a:r>
          </a:p>
          <a:p>
            <a:pPr algn="ctr" fontAlgn="base"/>
            <a:r>
              <a:rPr lang="en-GB" sz="2400" b="0" i="0" dirty="0">
                <a:effectLst/>
              </a:rPr>
              <a:t>Individual wrapped biscuits</a:t>
            </a:r>
          </a:p>
          <a:p>
            <a:pPr algn="ctr" fontAlgn="base"/>
            <a:r>
              <a:rPr lang="en-GB" sz="2400" b="0" i="0" dirty="0">
                <a:effectLst/>
              </a:rPr>
              <a:t>Tinned Mushrooms</a:t>
            </a:r>
          </a:p>
          <a:p>
            <a:pPr algn="ctr" fontAlgn="base"/>
            <a:r>
              <a:rPr lang="en-GB" sz="2400" b="0" i="0" dirty="0">
                <a:effectLst/>
              </a:rPr>
              <a:t>Chopped tomatoes</a:t>
            </a:r>
          </a:p>
          <a:p>
            <a:pPr algn="ctr" fontAlgn="base"/>
            <a:r>
              <a:rPr lang="en-GB" sz="2400" b="0" i="0" dirty="0">
                <a:effectLst/>
              </a:rPr>
              <a:t>Bolognaise Sauce</a:t>
            </a:r>
          </a:p>
          <a:p>
            <a:pPr algn="ctr" fontAlgn="base"/>
            <a:r>
              <a:rPr lang="en-GB" sz="2400" b="0" i="0" dirty="0">
                <a:effectLst/>
              </a:rPr>
              <a:t>Curry sauce</a:t>
            </a:r>
          </a:p>
          <a:p>
            <a:pPr algn="ctr" fontAlgn="base"/>
            <a:r>
              <a:rPr lang="en-GB" sz="2400" b="0" i="0" dirty="0">
                <a:effectLst/>
              </a:rPr>
              <a:t>Tinned Sweetcorn</a:t>
            </a:r>
          </a:p>
          <a:p>
            <a:pPr algn="ctr" fontAlgn="base"/>
            <a:r>
              <a:rPr lang="en-GB" sz="2400" b="0" i="0" dirty="0">
                <a:effectLst/>
              </a:rPr>
              <a:t>Tinned Tuna</a:t>
            </a:r>
          </a:p>
          <a:p>
            <a:pPr algn="ctr" fontAlgn="base"/>
            <a:r>
              <a:rPr lang="en-GB" sz="2400" b="0" i="0" dirty="0">
                <a:effectLst/>
              </a:rPr>
              <a:t>Jam</a:t>
            </a:r>
          </a:p>
          <a:p>
            <a:pPr algn="ctr" fontAlgn="base"/>
            <a:r>
              <a:rPr lang="en-GB" sz="2400" b="0" i="0" dirty="0">
                <a:effectLst/>
              </a:rPr>
              <a:t>Tinned Rice pudding </a:t>
            </a:r>
          </a:p>
          <a:p>
            <a:pPr algn="ctr" fontAlgn="base"/>
            <a:r>
              <a:rPr lang="en-GB" sz="2400" dirty="0"/>
              <a:t>Bars of chocolate</a:t>
            </a:r>
          </a:p>
          <a:p>
            <a:pPr algn="ctr" fontAlgn="base"/>
            <a:r>
              <a:rPr lang="en-GB" sz="2400" dirty="0"/>
              <a:t>Cans of coke</a:t>
            </a:r>
            <a:endParaRPr lang="en-GB" sz="2400" b="0" i="0" dirty="0">
              <a:effectLst/>
            </a:endParaRPr>
          </a:p>
          <a:p>
            <a:pPr algn="ctr" fontAlgn="base"/>
            <a:r>
              <a:rPr lang="en-GB" sz="2400" b="0" i="0" dirty="0">
                <a:effectLst/>
              </a:rPr>
              <a:t>Tinned fruit, Including fruit cocktail </a:t>
            </a:r>
          </a:p>
          <a:p>
            <a:pPr algn="ctr" fontAlgn="base"/>
            <a:r>
              <a:rPr lang="en-GB" sz="2400" b="0" i="0" dirty="0">
                <a:effectLst/>
              </a:rPr>
              <a:t>Ready Made Custard</a:t>
            </a:r>
          </a:p>
          <a:p>
            <a:pPr algn="ctr" fontAlgn="base"/>
            <a:r>
              <a:rPr lang="en-GB" sz="2400" b="0" i="0" dirty="0">
                <a:effectLst/>
              </a:rPr>
              <a:t> Sugar </a:t>
            </a:r>
          </a:p>
          <a:p>
            <a:pPr algn="ctr" fontAlgn="base"/>
            <a:r>
              <a:rPr lang="en-GB" sz="2400" b="0" i="0" dirty="0">
                <a:effectLst/>
              </a:rPr>
              <a:t>Coffee (sachets or jars) </a:t>
            </a:r>
          </a:p>
          <a:p>
            <a:pPr algn="ctr" fontAlgn="base"/>
            <a:r>
              <a:rPr lang="en-GB" sz="2400" b="0" i="0" dirty="0">
                <a:effectLst/>
              </a:rPr>
              <a:t>Dried Fruit</a:t>
            </a:r>
          </a:p>
        </p:txBody>
      </p:sp>
    </p:spTree>
    <p:extLst>
      <p:ext uri="{BB962C8B-B14F-4D97-AF65-F5344CB8AC3E}">
        <p14:creationId xmlns:p14="http://schemas.microsoft.com/office/powerpoint/2010/main" val="163073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09F5552-39CF-49BE-9BA3-F2C2E97D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DD5D4-DC0E-4B2C-8B6B-FCAA00ECE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8" name="Picture 7" descr="A person lying on a black surface with his hands on his head&#10;&#10;Description automatically generated">
            <a:extLst>
              <a:ext uri="{FF2B5EF4-FFF2-40B4-BE49-F238E27FC236}">
                <a16:creationId xmlns:a16="http://schemas.microsoft.com/office/drawing/2014/main" id="{CB056030-78C9-5182-7C25-092B6C7C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42" y="0"/>
            <a:ext cx="4848606" cy="6858000"/>
          </a:xfrm>
          <a:prstGeom prst="rect">
            <a:avLst/>
          </a:prstGeom>
        </p:spPr>
      </p:pic>
      <p:pic>
        <p:nvPicPr>
          <p:cNvPr id="12" name="Picture 11" descr="A flyer with a picture of a sleeping person&#10;&#10;Description automatically generated">
            <a:extLst>
              <a:ext uri="{FF2B5EF4-FFF2-40B4-BE49-F238E27FC236}">
                <a16:creationId xmlns:a16="http://schemas.microsoft.com/office/drawing/2014/main" id="{B1657F64-5B08-F850-B459-D5D12112E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71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0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09F5552-39CF-49BE-9BA3-F2C2E97D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CDD5D4-DC0E-4B2C-8B6B-FCAA00ECE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35C84-DB32-173C-B4DB-21888274F7BD}"/>
              </a:ext>
            </a:extLst>
          </p:cNvPr>
          <p:cNvSpPr txBox="1"/>
          <p:nvPr/>
        </p:nvSpPr>
        <p:spPr>
          <a:xfrm>
            <a:off x="1771103" y="4699819"/>
            <a:ext cx="925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www.gloscitymission.org.uk</a:t>
            </a:r>
          </a:p>
        </p:txBody>
      </p:sp>
      <p:pic>
        <p:nvPicPr>
          <p:cNvPr id="4" name="Picture 3" descr="A logo for a mission&#10;&#10;Description automatically generated">
            <a:extLst>
              <a:ext uri="{FF2B5EF4-FFF2-40B4-BE49-F238E27FC236}">
                <a16:creationId xmlns:a16="http://schemas.microsoft.com/office/drawing/2014/main" id="{72583A01-9FF1-BDFA-851B-2D9A665F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149" y="430161"/>
            <a:ext cx="4347702" cy="43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9052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36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</vt:lpstr>
      <vt:lpstr>Gill Sans MT</vt:lpstr>
      <vt:lpstr>Impact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homelessness</dc:title>
  <dc:creator>kevin howie</dc:creator>
  <cp:lastModifiedBy>Kevin Howie</cp:lastModifiedBy>
  <cp:revision>23</cp:revision>
  <cp:lastPrinted>2022-01-26T09:49:35Z</cp:lastPrinted>
  <dcterms:created xsi:type="dcterms:W3CDTF">2019-03-19T19:38:34Z</dcterms:created>
  <dcterms:modified xsi:type="dcterms:W3CDTF">2023-09-29T09:17:43Z</dcterms:modified>
</cp:coreProperties>
</file>